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17"/>
  </p:notesMasterIdLst>
  <p:sldIdLst>
    <p:sldId id="269" r:id="rId8"/>
    <p:sldId id="273" r:id="rId9"/>
    <p:sldId id="327" r:id="rId10"/>
    <p:sldId id="274" r:id="rId11"/>
    <p:sldId id="326" r:id="rId12"/>
    <p:sldId id="328" r:id="rId13"/>
    <p:sldId id="324" r:id="rId14"/>
    <p:sldId id="314" r:id="rId15"/>
    <p:sldId id="322" r:id="rId16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5139"/>
    <a:srgbClr val="C69F52"/>
    <a:srgbClr val="8C5BA6"/>
    <a:srgbClr val="EE2651"/>
    <a:srgbClr val="FFD820"/>
    <a:srgbClr val="00AEEF"/>
    <a:srgbClr val="82C55B"/>
    <a:srgbClr val="1D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8484" autoAdjust="0"/>
  </p:normalViewPr>
  <p:slideViewPr>
    <p:cSldViewPr snapToGrid="0">
      <p:cViewPr varScale="1">
        <p:scale>
          <a:sx n="99" d="100"/>
          <a:sy n="99" d="100"/>
        </p:scale>
        <p:origin x="300" y="8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t>28/11/2023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46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07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97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6FE1B-D046-4EB8-BFC4-4863D543C7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2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8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8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7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2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9D0ECC-21DD-3B46-A626-96603A91C10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00FAB2-4073-FB4D-9468-19CBA06B073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A523371-2D54-2E4D-A210-10A6854CE5E9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78307C8-64D8-9549-8DD4-577A43D1713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D1AC0D-3451-5846-841E-7CCB605487B5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C3C421-AF6A-F147-8828-321198EA752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AEA0442-0C95-EF4D-99FA-0B4AAF65F5F7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8C7336-1D8A-F043-870A-3CF4F1BAA567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F931EB6-EDFF-E74C-86CF-1EEFEF21BE09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54DFD8-336B-1D41-9041-DB2715777C1E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9705F7-01F1-8C4C-A748-B7E40FC9F1BE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7D731C7-55E1-5A41-B02E-B6928A37ADC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541DD8-0D1D-1940-B561-5DE6F592B9B3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DB7950A-4263-8D42-AF63-E3106B32B11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786D4EC-A553-1148-84AF-BECE15F91D97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0195480-4D61-984C-956B-3A928B9E44A5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5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05C98FC-109E-E149-806D-F4677018A92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694A244-1763-D74F-9217-FD1DB85B145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8C5685A-D711-AE4D-97CD-888E7BDDBA4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86Sa6DVwwA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e@stbrn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2FEA6-64A4-A049-8CDD-47DFF9F9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7"/>
            <a:ext cx="10692273" cy="755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919" y="3867841"/>
            <a:ext cx="6292339" cy="1190083"/>
          </a:xfrm>
        </p:spPr>
        <p:txBody>
          <a:bodyPr/>
          <a:lstStyle/>
          <a:p>
            <a:r>
              <a:rPr lang="en-GB" dirty="0"/>
              <a:t>Start your Gold DofE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02C1D5-EABA-9240-905C-C7F22EAD41D2}"/>
              </a:ext>
            </a:extLst>
          </p:cNvPr>
          <p:cNvSpPr/>
          <p:nvPr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F701B-924D-A348-B629-AF09B6766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GB" dirty="0"/>
              <a:t>What is the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2484438"/>
            <a:ext cx="4338378" cy="4067175"/>
          </a:xfrm>
        </p:spPr>
        <p:txBody>
          <a:bodyPr/>
          <a:lstStyle/>
          <a:p>
            <a:r>
              <a:rPr lang="en-US" sz="2000" dirty="0"/>
              <a:t>The DofE is a life-changing adventure you don’t want to miss.</a:t>
            </a:r>
          </a:p>
          <a:p>
            <a:r>
              <a:rPr lang="en-US" sz="2000" dirty="0"/>
              <a:t>It’s about going the extra mile ­– learning new skills for work and life, getting fitter, helping others and exploring the countryside. </a:t>
            </a:r>
          </a:p>
          <a:p>
            <a:r>
              <a:rPr lang="en-US" sz="2000" dirty="0"/>
              <a:t>Millions of young people in the UK have already done their DofE. </a:t>
            </a:r>
          </a:p>
          <a:p>
            <a:r>
              <a:rPr lang="en-US" sz="2000" b="1" dirty="0"/>
              <a:t>Now it’s your turn.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pic>
        <p:nvPicPr>
          <p:cNvPr id="7" name="Picture Placeholder 19">
            <a:extLst>
              <a:ext uri="{FF2B5EF4-FFF2-40B4-BE49-F238E27FC236}">
                <a16:creationId xmlns:a16="http://schemas.microsoft.com/office/drawing/2014/main" id="{EC143F3B-E7F5-BF49-93B2-18CA05B7D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5345113" y="1817688"/>
            <a:ext cx="5149850" cy="55435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5C3581A-5A31-1A44-B3AA-A517CE65CBF2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9911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GB" dirty="0"/>
              <a:t>What is the </a:t>
            </a:r>
            <a:r>
              <a:rPr lang="en-GB" dirty="0" err="1"/>
              <a:t>DofE</a:t>
            </a:r>
            <a:r>
              <a:rPr lang="en-GB" dirty="0"/>
              <a:t>? </a:t>
            </a:r>
            <a:r>
              <a:rPr lang="en-GB" dirty="0" smtClean="0"/>
              <a:t>(video)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C3581A-5A31-1A44-B3AA-A517CE65CBF2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  <p:pic>
        <p:nvPicPr>
          <p:cNvPr id="6" name="Online Media 5" title="Gold DofE | Start your DofE">
            <a:hlinkClick r:id="" action="ppaction://media"/>
            <a:extLst>
              <a:ext uri="{FF2B5EF4-FFF2-40B4-BE49-F238E27FC236}">
                <a16:creationId xmlns:a16="http://schemas.microsoft.com/office/drawing/2014/main" id="{F533EBEE-587B-41C4-BA16-25DB0C7EE6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4244" y="2020272"/>
            <a:ext cx="9183323" cy="51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choose my activities?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 March 2018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0C6D94-55BA-8A4D-8112-EFE4FB31FAE2}"/>
              </a:ext>
            </a:extLst>
          </p:cNvPr>
          <p:cNvGrpSpPr/>
          <p:nvPr/>
        </p:nvGrpSpPr>
        <p:grpSpPr>
          <a:xfrm>
            <a:off x="7954039" y="1803848"/>
            <a:ext cx="2014870" cy="5528888"/>
            <a:chOff x="11752218" y="1950870"/>
            <a:chExt cx="1792361" cy="4918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EF7DE3-7D4F-954E-8BF0-709C3356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2219" y="5674277"/>
              <a:ext cx="1792358" cy="1194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25B6E-8B65-A642-A3E4-C20715CB2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2219" y="3295139"/>
              <a:ext cx="1792360" cy="11949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BF2A6-BED4-6C46-BD5B-B1BF35C73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2218" y="1950870"/>
              <a:ext cx="1792358" cy="134426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13BF75-6537-4AEA-A804-48BAE684C5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38" y="4658245"/>
            <a:ext cx="2014868" cy="133124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79A0EFC-44FD-564B-92D5-0BD1301C08ED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68F7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0ECE96-1959-4197-B1C6-E3FF0ED7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05" y="1952341"/>
            <a:ext cx="6145432" cy="4371247"/>
          </a:xfrm>
        </p:spPr>
        <p:txBody>
          <a:bodyPr/>
          <a:lstStyle/>
          <a:p>
            <a:r>
              <a:rPr lang="en-US" sz="2000" dirty="0"/>
              <a:t>There’s loads to choose from ­­— most activities can count towards your DofE. </a:t>
            </a:r>
          </a:p>
          <a:p>
            <a:r>
              <a:rPr lang="en-GB" sz="2000" dirty="0"/>
              <a:t>Maybe you want to try something new? Or get better at something you’re already doing? Your DofE can be whatever you want it to be.</a:t>
            </a:r>
          </a:p>
          <a:p>
            <a:r>
              <a:rPr lang="en-GB" sz="2000" dirty="0"/>
              <a:t>Activities for each DofE section take a minimum of one hour a week over a set period of time, so they can fit in around your studies and life outside school. </a:t>
            </a:r>
          </a:p>
          <a:p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C68391-41CB-48CD-9910-AE017BEBF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3" y="5156200"/>
            <a:ext cx="7481520" cy="2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F63DCB67-AD3A-E142-9CB5-ABBCDBC8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B3146A-FC8B-F543-91E9-BA5D5501C52C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C1ECD2-9F65-45DF-9A06-63EE95AF1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/>
          <a:stretch/>
        </p:blipFill>
        <p:spPr>
          <a:xfrm>
            <a:off x="7200589" y="1838038"/>
            <a:ext cx="3282459" cy="2059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F2CEE9-B48E-47E1-BF34-6EF18CF49D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>
          <a:xfrm>
            <a:off x="7200588" y="5363027"/>
            <a:ext cx="3282459" cy="197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0035CA-8E2E-4E65-A8DC-45C93D44D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5"/>
          <a:stretch/>
        </p:blipFill>
        <p:spPr>
          <a:xfrm>
            <a:off x="7200589" y="3676959"/>
            <a:ext cx="3279460" cy="16896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607B73-80B1-4BB8-96A8-CBB480764B1F}"/>
              </a:ext>
            </a:extLst>
          </p:cNvPr>
          <p:cNvSpPr txBox="1"/>
          <p:nvPr/>
        </p:nvSpPr>
        <p:spPr>
          <a:xfrm>
            <a:off x="406401" y="1987191"/>
            <a:ext cx="2595418" cy="515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Volunteering	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59D7EEB-2641-4F7D-85C7-7BC5C7F5D454}"/>
              </a:ext>
            </a:extLst>
          </p:cNvPr>
          <p:cNvSpPr txBox="1">
            <a:spLocks/>
          </p:cNvSpPr>
          <p:nvPr/>
        </p:nvSpPr>
        <p:spPr>
          <a:xfrm>
            <a:off x="406401" y="2687781"/>
            <a:ext cx="3116106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Volunteering’s all about making a difference to others’ lives. </a:t>
            </a:r>
          </a:p>
          <a:p>
            <a:r>
              <a:rPr lang="en-GB" sz="1700" dirty="0"/>
              <a:t>You can choose the cause that means most to you. </a:t>
            </a:r>
          </a:p>
          <a:p>
            <a:r>
              <a:rPr lang="en-GB" sz="1700" dirty="0"/>
              <a:t>From coaching a local football team to starting a recycling campaign, you’ll give up your time to change things for the better.</a:t>
            </a:r>
          </a:p>
          <a:p>
            <a:r>
              <a:rPr lang="en-GB" sz="1700" dirty="0"/>
              <a:t>It’s extremely rewarding — and it can give you the chance to experience the world of work.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CEA50BF-62A9-4289-A332-952348E17810}"/>
              </a:ext>
            </a:extLst>
          </p:cNvPr>
          <p:cNvSpPr txBox="1">
            <a:spLocks/>
          </p:cNvSpPr>
          <p:nvPr/>
        </p:nvSpPr>
        <p:spPr>
          <a:xfrm>
            <a:off x="3717637" y="2687780"/>
            <a:ext cx="3282458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The Physical section is a chance for you to focus on your health and fitness — and have fun along the way. </a:t>
            </a:r>
          </a:p>
          <a:p>
            <a:r>
              <a:rPr lang="en-GB" sz="1700" dirty="0"/>
              <a:t>Try something different or concentrate on something you already do. From Zumba to football, skateboarding to walking — almost any dance, sport or fitness activity can count.</a:t>
            </a:r>
          </a:p>
          <a:p>
            <a:r>
              <a:rPr lang="en-GB" sz="1700" dirty="0"/>
              <a:t>You can join a team or do it on your own. It’s up to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2B1CB-2857-4E4B-BD1A-57A4461B30BE}"/>
              </a:ext>
            </a:extLst>
          </p:cNvPr>
          <p:cNvSpPr txBox="1"/>
          <p:nvPr/>
        </p:nvSpPr>
        <p:spPr>
          <a:xfrm>
            <a:off x="3717637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405874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F63DCB67-AD3A-E142-9CB5-ABBCDBC8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B3146A-FC8B-F543-91E9-BA5D5501C52C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B72D4F-5929-4D88-B08F-15941B66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24" y="1823809"/>
            <a:ext cx="3282459" cy="2693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86CE3A-5C95-49DA-8798-56854AD441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15512"/>
          <a:stretch/>
        </p:blipFill>
        <p:spPr>
          <a:xfrm>
            <a:off x="7195226" y="3657602"/>
            <a:ext cx="3282458" cy="18679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BD94D7-5AFB-46AB-AC98-2E1F6902D1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b="7389"/>
          <a:stretch/>
        </p:blipFill>
        <p:spPr>
          <a:xfrm>
            <a:off x="7195226" y="5525598"/>
            <a:ext cx="3282458" cy="1826722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34FA2E0-3B27-475D-948C-1DF2C77287BF}"/>
              </a:ext>
            </a:extLst>
          </p:cNvPr>
          <p:cNvSpPr txBox="1">
            <a:spLocks/>
          </p:cNvSpPr>
          <p:nvPr/>
        </p:nvSpPr>
        <p:spPr>
          <a:xfrm>
            <a:off x="406401" y="2687781"/>
            <a:ext cx="3116106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From podcasting to playing an instrument, the Skills section lets you learn a new talent, develop existing skills and find something you love doing.</a:t>
            </a:r>
          </a:p>
          <a:p>
            <a:r>
              <a:rPr lang="en-GB" sz="1700" dirty="0"/>
              <a:t>If you’re interested in a specific field, this could be the perfect chance to do something related to it. If you’re interested in cooking, for example, you could do that as your skill.</a:t>
            </a:r>
          </a:p>
          <a:p>
            <a:r>
              <a:rPr lang="en-GB" sz="1700" dirty="0"/>
              <a:t>You’ll grow in confidence and get a real sense of achievement.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28B232D-A98A-4FA4-B043-CC4C2CFC927E}"/>
              </a:ext>
            </a:extLst>
          </p:cNvPr>
          <p:cNvSpPr txBox="1">
            <a:spLocks/>
          </p:cNvSpPr>
          <p:nvPr/>
        </p:nvSpPr>
        <p:spPr>
          <a:xfrm>
            <a:off x="3717637" y="2687781"/>
            <a:ext cx="3282458" cy="4525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Your expedition will give you lifelong memories. </a:t>
            </a:r>
          </a:p>
          <a:p>
            <a:r>
              <a:rPr lang="en-GB" sz="1700" dirty="0"/>
              <a:t>With a team of friends, you’ll plan your aim, choose your location and do some training to make sure you’re prepared — then spend four days and three nights away.</a:t>
            </a:r>
          </a:p>
          <a:p>
            <a:r>
              <a:rPr lang="en-GB" sz="1700" dirty="0"/>
              <a:t>You can choose how you travel. You could do it on foot, by bike, canoe, kayak, wheelchair, sailing boat or even on horseback.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6F9463-D2B2-4798-9373-A6354A752045}"/>
              </a:ext>
            </a:extLst>
          </p:cNvPr>
          <p:cNvSpPr txBox="1"/>
          <p:nvPr/>
        </p:nvSpPr>
        <p:spPr>
          <a:xfrm>
            <a:off x="406401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Skills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E2ECD8-D883-45ED-A6E7-47ECF72CD471}"/>
              </a:ext>
            </a:extLst>
          </p:cNvPr>
          <p:cNvSpPr txBox="1"/>
          <p:nvPr/>
        </p:nvSpPr>
        <p:spPr>
          <a:xfrm>
            <a:off x="3717637" y="1987191"/>
            <a:ext cx="2595418" cy="600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sz="3000" b="1" dirty="0"/>
              <a:t>Expedition</a:t>
            </a:r>
          </a:p>
        </p:txBody>
      </p:sp>
    </p:spTree>
    <p:extLst>
      <p:ext uri="{BB962C8B-B14F-4D97-AF65-F5344CB8AC3E}">
        <p14:creationId xmlns:p14="http://schemas.microsoft.com/office/powerpoint/2010/main" val="42520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105E-DAFA-4108-8E70-3598EED0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3FBF-8A9F-4686-97D2-ED171976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0" y="2134942"/>
            <a:ext cx="5302338" cy="4958008"/>
          </a:xfrm>
        </p:spPr>
        <p:txBody>
          <a:bodyPr/>
          <a:lstStyle/>
          <a:p>
            <a:r>
              <a:rPr lang="en-GB" sz="1600" b="1" dirty="0"/>
              <a:t>To achieve your Gold Award, you need to complete an extra section – the Residential. </a:t>
            </a:r>
          </a:p>
          <a:p>
            <a:r>
              <a:rPr lang="en-GB" sz="1600" dirty="0"/>
              <a:t>It’s a big, exciting and fulfilling experience, spending five days and four nights away from home on a shared activity with people you’ve never met before. </a:t>
            </a:r>
          </a:p>
          <a:p>
            <a:pPr lvl="0"/>
            <a:r>
              <a:rPr lang="en-GB" sz="1600" dirty="0"/>
              <a:t>From learning to snowboard in Scotland to helping at a children’s camp, there are lots of exciting possibilities for you to get involved with — both in the UK and abroad. </a:t>
            </a:r>
          </a:p>
          <a:p>
            <a:pPr lvl="0"/>
            <a:r>
              <a:rPr lang="en-GB" sz="1600" dirty="0"/>
              <a:t>You’ll learn how to work with people from different backgrounds and build confidence staying in new environments. </a:t>
            </a:r>
          </a:p>
          <a:p>
            <a:pPr lvl="0"/>
            <a:r>
              <a:rPr lang="en-GB" sz="1600" dirty="0"/>
              <a:t>You may want to build on a talent you’ve developed in another section, learn something completely new on an intensive course or do something to help others.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AFC8E-F9DD-46CC-BF90-089FC5CB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BC22A2A-C05F-F847-9950-0FD18B41073A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  <p:pic>
        <p:nvPicPr>
          <p:cNvPr id="6" name="Picture 5" descr="A picture containing person, outdoor, holding, building&#10;&#10;Description automatically generated">
            <a:extLst>
              <a:ext uri="{FF2B5EF4-FFF2-40B4-BE49-F238E27FC236}">
                <a16:creationId xmlns:a16="http://schemas.microsoft.com/office/drawing/2014/main" id="{2B5EFDB1-8E58-4479-91DC-E108E8A6C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4"/>
          <a:stretch/>
        </p:blipFill>
        <p:spPr>
          <a:xfrm>
            <a:off x="6056312" y="2143602"/>
            <a:ext cx="4114801" cy="47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4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your DofE?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977255"/>
            <a:ext cx="6649104" cy="5265209"/>
          </a:xfrm>
        </p:spPr>
        <p:txBody>
          <a:bodyPr/>
          <a:lstStyle/>
          <a:p>
            <a:r>
              <a:rPr lang="en-US" sz="1600" b="1" dirty="0"/>
              <a:t>So why should you do your DofE? It’s hard to list all the benefits of achieving your Gold Award, so here’s a quick snapshot</a:t>
            </a:r>
            <a:r>
              <a:rPr lang="en-GB" sz="1600" b="1" dirty="0"/>
              <a:t>:</a:t>
            </a: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You’ll gain skills that employers’ value, which you can easily reference on your CV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Stand out from the crowd by highlighting activities that are related to your future career or studies in college, university and job applications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Get healthier and happier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Meet incredible people and make lasting friendships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Have amazing new experiences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Find talents you didn’t know you had 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Become more confident and independent</a:t>
            </a:r>
            <a:endParaRPr lang="en-GB" sz="1600" dirty="0"/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Make memories that will last a lifetime 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Have fun.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3E5C5B-F2E2-5748-AFEA-63B4F7072F48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  <p:pic>
        <p:nvPicPr>
          <p:cNvPr id="10" name="Picture 2" descr="https://www.dofe.org/wp-content/uploads/2017/08/Award.jpg">
            <a:extLst>
              <a:ext uri="{FF2B5EF4-FFF2-40B4-BE49-F238E27FC236}">
                <a16:creationId xmlns:a16="http://schemas.microsoft.com/office/drawing/2014/main" id="{F356037D-2D5C-4427-97F2-AB980B464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5861"/>
          <a:stretch/>
        </p:blipFill>
        <p:spPr bwMode="auto">
          <a:xfrm>
            <a:off x="7482933" y="1828792"/>
            <a:ext cx="2977662" cy="16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532F1C-BD3A-4468-8942-10AF8B9291F2}"/>
              </a:ext>
            </a:extLst>
          </p:cNvPr>
          <p:cNvSpPr/>
          <p:nvPr/>
        </p:nvSpPr>
        <p:spPr>
          <a:xfrm>
            <a:off x="7421158" y="3551994"/>
            <a:ext cx="3070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“As an actor I know how much Award holders’ experiences and the skills they’ve developed matter. Without determination and passion I wouldn’t be where I am today.” </a:t>
            </a:r>
          </a:p>
          <a:p>
            <a:r>
              <a:rPr lang="en-GB" sz="1000" b="1" dirty="0"/>
              <a:t>Benedict Cumberbatch</a:t>
            </a:r>
            <a:r>
              <a:rPr lang="en-GB" sz="1000" dirty="0"/>
              <a:t>, actor. 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EBFE3-543F-4123-AECF-CF956D2AC24A}"/>
              </a:ext>
            </a:extLst>
          </p:cNvPr>
          <p:cNvSpPr/>
          <p:nvPr/>
        </p:nvSpPr>
        <p:spPr>
          <a:xfrm>
            <a:off x="7411743" y="6298067"/>
            <a:ext cx="3185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“Life doesn’t naturally happen, you’ve got to get involved. What better way to do that than do your DofE. As an employer I want to work with people who have a range of skills and can see things through.”</a:t>
            </a:r>
          </a:p>
          <a:p>
            <a:r>
              <a:rPr lang="en-GB" sz="1000" b="1" dirty="0"/>
              <a:t>Deborah Meaden, </a:t>
            </a:r>
            <a:r>
              <a:rPr lang="en-GB" sz="1000" dirty="0"/>
              <a:t>entrepreneur and Dragons’ Den investor</a:t>
            </a:r>
            <a:endParaRPr lang="en-U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D6BB21-C1A0-47ED-8F8D-AF6865BF6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933" y="4543673"/>
            <a:ext cx="3001515" cy="17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4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your DofE now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1B6CE8-4A60-5046-A898-BF8F4481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06" y="2131041"/>
            <a:ext cx="8229653" cy="4629778"/>
          </a:xfrm>
        </p:spPr>
        <p:txBody>
          <a:bodyPr/>
          <a:lstStyle/>
          <a:p>
            <a:r>
              <a:rPr lang="en-GB" sz="2400" dirty="0"/>
              <a:t>Are you ready to volunteer, get fit, learn and go on expedition? The DofE is one amazing adventure you’ll never forget. </a:t>
            </a:r>
          </a:p>
          <a:p>
            <a:r>
              <a:rPr lang="en-GB" sz="2400" dirty="0"/>
              <a:t>So, what are you waiting for?</a:t>
            </a:r>
          </a:p>
          <a:p>
            <a:endParaRPr lang="en-GB" sz="2400" b="1" dirty="0"/>
          </a:p>
          <a:p>
            <a:r>
              <a:rPr lang="en-GB" sz="2400" b="1" dirty="0" smtClean="0"/>
              <a:t>To </a:t>
            </a:r>
            <a:r>
              <a:rPr lang="en-GB" sz="2400" b="1" dirty="0"/>
              <a:t>get started</a:t>
            </a:r>
            <a:r>
              <a:rPr lang="en-GB" sz="2400" b="1" dirty="0" smtClean="0"/>
              <a:t>, complete the online registration </a:t>
            </a:r>
            <a:r>
              <a:rPr lang="en-GB" sz="2400" b="1" dirty="0" smtClean="0"/>
              <a:t>form</a:t>
            </a:r>
            <a:br>
              <a:rPr lang="en-GB" sz="2400" b="1" dirty="0" smtClean="0"/>
            </a:br>
            <a:r>
              <a:rPr lang="en-GB" sz="2400" b="1" dirty="0" smtClean="0"/>
              <a:t>(“Register for </a:t>
            </a:r>
            <a:r>
              <a:rPr lang="en-GB" sz="2400" b="1" dirty="0" err="1" smtClean="0"/>
              <a:t>DofE</a:t>
            </a:r>
            <a:r>
              <a:rPr lang="en-GB" sz="2400" b="1" dirty="0" smtClean="0"/>
              <a:t>” page on the College website).</a:t>
            </a:r>
            <a:endParaRPr lang="en-GB" sz="2400" b="1" dirty="0" smtClean="0"/>
          </a:p>
          <a:p>
            <a:r>
              <a:rPr lang="en-GB" sz="2400" b="1" dirty="0" smtClean="0"/>
              <a:t>If you have any questions, </a:t>
            </a:r>
            <a:r>
              <a:rPr lang="en-GB" sz="2400" b="1" dirty="0"/>
              <a:t>speak </a:t>
            </a:r>
            <a:r>
              <a:rPr lang="en-GB" sz="2400" b="1" dirty="0" smtClean="0"/>
              <a:t>to Maisi</a:t>
            </a:r>
            <a:r>
              <a:rPr lang="en-GB" sz="2400" b="1" dirty="0" smtClean="0"/>
              <a:t>e Weller </a:t>
            </a:r>
            <a:r>
              <a:rPr lang="en-GB" sz="2400" b="1" dirty="0" smtClean="0"/>
              <a:t>in </a:t>
            </a:r>
            <a:r>
              <a:rPr lang="en-GB" sz="2400" b="1" dirty="0" smtClean="0"/>
              <a:t>room </a:t>
            </a:r>
            <a:r>
              <a:rPr lang="en-GB" sz="2400" b="1" dirty="0" smtClean="0"/>
              <a:t>C5 </a:t>
            </a:r>
            <a:r>
              <a:rPr lang="en-GB" sz="2400" b="1" dirty="0" smtClean="0"/>
              <a:t>or email </a:t>
            </a:r>
            <a:r>
              <a:rPr lang="en-GB" sz="2400" b="1" dirty="0" smtClean="0">
                <a:hlinkClick r:id="rId3"/>
              </a:rPr>
              <a:t>mae@stbrn.ac.uk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A8BBD8-9A86-2848-A755-BA4D1F26AC14}"/>
              </a:ext>
            </a:extLst>
          </p:cNvPr>
          <p:cNvSpPr txBox="1">
            <a:spLocks/>
          </p:cNvSpPr>
          <p:nvPr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000589038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b="1" i="0" baseline="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E55D025-913A-364E-8E5D-48DD81F01255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EE42F364-D3B2-F84D-A206-713341A428E7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47713998-87B9-B341-AE60-804AD0612B8D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8AABAB6-033A-9440-BBD2-481ECAF7A1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6D2345B25754E8B480A7B3F7D1149" ma:contentTypeVersion="2" ma:contentTypeDescription="Create a new document." ma:contentTypeScope="" ma:versionID="755053e18708bc12f7ae42c5ec560de3">
  <xsd:schema xmlns:xsd="http://www.w3.org/2001/XMLSchema" xmlns:xs="http://www.w3.org/2001/XMLSchema" xmlns:p="http://schemas.microsoft.com/office/2006/metadata/properties" xmlns:ns2="a1ea89f2-0505-4a0d-bf12-0f57b3822a1c" targetNamespace="http://schemas.microsoft.com/office/2006/metadata/properties" ma:root="true" ma:fieldsID="76d958bdbc8e46712768772e56fce53c" ns2:_="">
    <xsd:import namespace="a1ea89f2-0505-4a0d-bf12-0f57b3822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a89f2-0505-4a0d-bf12-0f57b3822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AF16B-9256-47F4-B713-B57253B9D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55ABD-3FDE-44B2-9DEF-55CAF5FE0FEC}">
  <ds:schemaRefs>
    <ds:schemaRef ds:uri="http://schemas.microsoft.com/office/2006/documentManagement/types"/>
    <ds:schemaRef ds:uri="a1ea89f2-0505-4a0d-bf12-0f57b3822a1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824429-A05F-4858-87B8-85B94791B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ea89f2-0505-4a0d-bf12-0f57b3822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Purple+Green</Template>
  <TotalTime>2401</TotalTime>
  <Words>892</Words>
  <Application>Microsoft Office PowerPoint</Application>
  <PresentationFormat>Custom</PresentationFormat>
  <Paragraphs>82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DofE Purple+Green</vt:lpstr>
      <vt:lpstr>DofE Navy+Salmon</vt:lpstr>
      <vt:lpstr>DofE Blue+Green</vt:lpstr>
      <vt:lpstr>DofE Yellow+Pink</vt:lpstr>
      <vt:lpstr>Start your Gold DofE</vt:lpstr>
      <vt:lpstr>What is the DofE?</vt:lpstr>
      <vt:lpstr>What is the DofE? (video)</vt:lpstr>
      <vt:lpstr>How do I choose my activities?</vt:lpstr>
      <vt:lpstr>What will you do?</vt:lpstr>
      <vt:lpstr>What will you do?</vt:lpstr>
      <vt:lpstr>Residential</vt:lpstr>
      <vt:lpstr>Why do your DofE?</vt:lpstr>
      <vt:lpstr>Start your DofE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Ben Jory</dc:creator>
  <cp:lastModifiedBy>Kat Swift-Press</cp:lastModifiedBy>
  <cp:revision>102</cp:revision>
  <dcterms:created xsi:type="dcterms:W3CDTF">2018-06-04T15:43:45Z</dcterms:created>
  <dcterms:modified xsi:type="dcterms:W3CDTF">2023-11-28T14:03:20Z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0x0101005C76D2345B25754E8B480A7B3F7D1149</vt:lpwstr>
  </property>
</Properties>
</file>